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58" r:id="rId5"/>
    <p:sldId id="261" r:id="rId6"/>
    <p:sldId id="262" r:id="rId7"/>
    <p:sldId id="263" r:id="rId8"/>
    <p:sldId id="264" r:id="rId9"/>
    <p:sldId id="267" r:id="rId10"/>
    <p:sldId id="268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36946" y="1537062"/>
            <a:ext cx="6244047" cy="3091543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Приготовления поварам школьной столовой горячего завтрака 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Манная каша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24998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31387" y="2125046"/>
            <a:ext cx="3833038" cy="189562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Закладываем растопленное сливочное масло, доводим кашу до кипения.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7"/>
          <a:stretch/>
        </p:blipFill>
        <p:spPr>
          <a:xfrm rot="5400000">
            <a:off x="4528869" y="1723652"/>
            <a:ext cx="5498757" cy="34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7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9644" y="2219175"/>
            <a:ext cx="3254814" cy="155945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Контрольное блюдо. Каша готова. Кушайте на здоровье!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7662" y="1421467"/>
            <a:ext cx="4733363" cy="38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7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716306" y="1963272"/>
            <a:ext cx="3953435" cy="25683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Спасибо поварам за вкусную заботу, что дарите вы </a:t>
            </a:r>
            <a:r>
              <a:rPr lang="ru-RU"/>
              <a:t>нам</a:t>
            </a:r>
            <a:r>
              <a:rPr lang="ru-RU" smtClean="0"/>
              <a:t>! </a:t>
            </a:r>
            <a:r>
              <a:rPr lang="ru-RU" dirty="0"/>
              <a:t>Приятного аппетита!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39" y="1507525"/>
            <a:ext cx="4077730" cy="389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3760" y="1300785"/>
            <a:ext cx="5094514" cy="1724803"/>
          </a:xfrm>
        </p:spPr>
        <p:txBody>
          <a:bodyPr/>
          <a:lstStyle/>
          <a:p>
            <a:pPr lvl="0">
              <a:lnSpc>
                <a:spcPct val="120000"/>
              </a:lnSpc>
              <a:spcBef>
                <a:spcPts val="1000"/>
              </a:spcBef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+mn-cs"/>
              </a:rPr>
              <a:t>ГБОУ</a:t>
            </a:r>
            <a:b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+mn-cs"/>
              </a:rPr>
            </a:b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+mn-cs"/>
              </a:rPr>
              <a:t>«С(К)</a:t>
            </a:r>
            <a:r>
              <a:rPr lang="ru-RU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+mn-cs"/>
              </a:rPr>
              <a:t>Оши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+mn-cs"/>
              </a:rPr>
              <a:t>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+mn-cs"/>
              </a:rPr>
              <a:t>для детей </a:t>
            </a:r>
            <a:r>
              <a:rPr lang="ru-RU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+mn-cs"/>
              </a:rPr>
              <a:t>нарушением интеллекта»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+mn-cs"/>
              </a:rPr>
              <a:t/>
            </a:r>
            <a:b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+mn-cs"/>
              </a:rPr>
            </a:br>
            <a:endParaRPr lang="ru-RU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6718" y="3496234"/>
            <a:ext cx="8310282" cy="255494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383838"/>
                </a:solidFill>
                <a:latin typeface="Open Sans"/>
              </a:rPr>
              <a:t>Профессия повара очень хорошая и полезная. Повар может из простых продуктов приготовить вкусное блюдо. Повара нужны везде: в больницах, в детских садах, в школах, там, где без них нельзя. Профессия повара очень трудная и ответственная</a:t>
            </a:r>
            <a:r>
              <a:rPr lang="ru-RU" sz="2000" dirty="0" smtClean="0">
                <a:solidFill>
                  <a:srgbClr val="383838"/>
                </a:solidFill>
                <a:latin typeface="Open Sans"/>
              </a:rPr>
              <a:t>.</a:t>
            </a:r>
          </a:p>
          <a:p>
            <a:r>
              <a:rPr lang="ru-RU" sz="2000" dirty="0" smtClean="0">
                <a:solidFill>
                  <a:srgbClr val="383838"/>
                </a:solidFill>
                <a:latin typeface="Open Sans"/>
              </a:rPr>
              <a:t> </a:t>
            </a:r>
            <a:r>
              <a:rPr lang="ru-RU" sz="2000" dirty="0">
                <a:solidFill>
                  <a:srgbClr val="383838"/>
                </a:solidFill>
                <a:latin typeface="Open Sans"/>
              </a:rPr>
              <a:t>Спасибо нашим поварам!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9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58155" y="1707776"/>
            <a:ext cx="6104964" cy="4083423"/>
          </a:xfrm>
        </p:spPr>
        <p:txBody>
          <a:bodyPr/>
          <a:lstStyle/>
          <a:p>
            <a:r>
              <a:rPr lang="ru-RU" dirty="0" smtClean="0">
                <a:solidFill>
                  <a:srgbClr val="383838"/>
                </a:solidFill>
                <a:latin typeface="Open Sans"/>
              </a:rPr>
              <a:t>Манная </a:t>
            </a:r>
            <a:r>
              <a:rPr lang="ru-RU" dirty="0">
                <a:solidFill>
                  <a:srgbClr val="383838"/>
                </a:solidFill>
                <a:latin typeface="Open Sans"/>
              </a:rPr>
              <a:t>каша - продукт, который вырабатывается из пшеницы, путем отсева крупы при помоле зерна в муку. При этом сердцевина зерна дробится на мелкие частички. В этих крупинках много крахмала – 73% и белка – 11,3%, но почти отсутствует клетчатка – 0,2% и жиры – 0,7%. Поэтому манная каша легко усваиваются.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895" y="2070848"/>
            <a:ext cx="3285562" cy="27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69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6919" y="1815355"/>
            <a:ext cx="2000716" cy="2030504"/>
          </a:xfrm>
        </p:spPr>
        <p:txBody>
          <a:bodyPr/>
          <a:lstStyle/>
          <a:p>
            <a:r>
              <a:rPr lang="ru-RU" dirty="0" smtClean="0">
                <a:solidFill>
                  <a:srgbClr val="383838"/>
                </a:solidFill>
                <a:latin typeface="Open Sans"/>
              </a:rPr>
              <a:t>Наливаем </a:t>
            </a:r>
            <a:r>
              <a:rPr lang="ru-RU" dirty="0">
                <a:solidFill>
                  <a:srgbClr val="383838"/>
                </a:solidFill>
                <a:latin typeface="Open Sans"/>
              </a:rPr>
              <a:t>кипячёной воды.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4979" y="1297454"/>
            <a:ext cx="4833471" cy="362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10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90918" y="2030506"/>
            <a:ext cx="2017057" cy="158675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383838"/>
                </a:solidFill>
                <a:latin typeface="Open Sans"/>
              </a:rPr>
              <a:t>Выливаем </a:t>
            </a:r>
            <a:r>
              <a:rPr lang="ru-RU" dirty="0">
                <a:solidFill>
                  <a:srgbClr val="383838"/>
                </a:solidFill>
                <a:latin typeface="Open Sans"/>
              </a:rPr>
              <a:t>молоко.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47" y="820269"/>
            <a:ext cx="4509615" cy="51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4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98622" y="2219174"/>
            <a:ext cx="2542119" cy="147876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Кипятим молоко с </a:t>
            </a:r>
            <a:r>
              <a:rPr lang="ru-RU" dirty="0" smtClean="0"/>
              <a:t>водой.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20" y="766483"/>
            <a:ext cx="4806031" cy="50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78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2409" y="1950234"/>
            <a:ext cx="4196109" cy="209733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383838"/>
                </a:solidFill>
                <a:latin typeface="Open Sans"/>
              </a:rPr>
              <a:t>В кипящую смесь </a:t>
            </a:r>
            <a:r>
              <a:rPr lang="ru-RU" dirty="0" smtClean="0">
                <a:solidFill>
                  <a:srgbClr val="383838"/>
                </a:solidFill>
                <a:latin typeface="Open Sans"/>
              </a:rPr>
              <a:t>     засыпаем </a:t>
            </a:r>
            <a:r>
              <a:rPr lang="ru-RU" dirty="0">
                <a:solidFill>
                  <a:srgbClr val="383838"/>
                </a:solidFill>
                <a:latin typeface="Open Sans"/>
              </a:rPr>
              <a:t>тонкой струйкой крупу, при быстром </a:t>
            </a:r>
            <a:r>
              <a:rPr lang="ru-RU" dirty="0" smtClean="0">
                <a:solidFill>
                  <a:srgbClr val="383838"/>
                </a:solidFill>
                <a:latin typeface="Open Sans"/>
              </a:rPr>
              <a:t>помешивании.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07" y="430306"/>
            <a:ext cx="3956277" cy="54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67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2515226" cy="119637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Высыпаем сахар.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6604" y="1340784"/>
            <a:ext cx="5284694" cy="394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82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31386" y="2192280"/>
            <a:ext cx="3348944" cy="216456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Кашу регулярно </a:t>
            </a:r>
            <a:r>
              <a:rPr lang="ru-RU" dirty="0"/>
              <a:t>помешиваем, чтобы не образовались комочки, которые очень не любят дети.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0"/>
          <a:stretch/>
        </p:blipFill>
        <p:spPr>
          <a:xfrm rot="5400000">
            <a:off x="4329984" y="1818267"/>
            <a:ext cx="5350476" cy="351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54407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79</TotalTime>
  <Words>193</Words>
  <Application>Microsoft Office PowerPoint</Application>
  <PresentationFormat>Широкоэкранный</PresentationFormat>
  <Paragraphs>15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Open Sans</vt:lpstr>
      <vt:lpstr>Times New Roman</vt:lpstr>
      <vt:lpstr>Tw Cen MT</vt:lpstr>
      <vt:lpstr>Капля</vt:lpstr>
      <vt:lpstr>Презентация PowerPoint</vt:lpstr>
      <vt:lpstr>ГБОУ «С(К)Оши для детей нарушением интеллекта»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Висам</dc:creator>
  <cp:lastModifiedBy>Висам</cp:lastModifiedBy>
  <cp:revision>11</cp:revision>
  <dcterms:created xsi:type="dcterms:W3CDTF">2021-10-19T06:47:38Z</dcterms:created>
  <dcterms:modified xsi:type="dcterms:W3CDTF">2022-10-27T07:51:31Z</dcterms:modified>
</cp:coreProperties>
</file>